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2" r:id="rId4"/>
    <p:sldId id="258" r:id="rId5"/>
    <p:sldId id="265" r:id="rId6"/>
    <p:sldId id="263" r:id="rId7"/>
    <p:sldId id="264" r:id="rId8"/>
    <p:sldId id="260" r:id="rId9"/>
    <p:sldId id="266" r:id="rId10"/>
    <p:sldId id="268" r:id="rId11"/>
    <p:sldId id="261" r:id="rId12"/>
    <p:sldId id="269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27.08.2018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27.08.2018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27.08.2018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27.08.2018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27.08.2018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27.08.2018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27.08.2018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27.08.2018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27.08.2018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27.08.2018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27.08.2018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27.08.2018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kibilici.com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latin typeface="Cambria" pitchFamily="18" charset="0"/>
                <a:ea typeface="Cambria" pitchFamily="18" charset="0"/>
              </a:rPr>
              <a:t>Pediatri </a:t>
            </a:r>
            <a:r>
              <a:rPr lang="tr-TR" b="1" dirty="0" err="1" smtClean="0">
                <a:latin typeface="Cambria" pitchFamily="18" charset="0"/>
                <a:ea typeface="Cambria" pitchFamily="18" charset="0"/>
              </a:rPr>
              <a:t>Stajer</a:t>
            </a:r>
            <a:r>
              <a:rPr lang="tr-TR" b="1" dirty="0" smtClean="0">
                <a:latin typeface="Cambria" pitchFamily="18" charset="0"/>
                <a:ea typeface="Cambria" pitchFamily="18" charset="0"/>
              </a:rPr>
              <a:t> Uygulamaları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63688" y="3645024"/>
            <a:ext cx="8229600" cy="4389120"/>
          </a:xfrm>
        </p:spPr>
        <p:txBody>
          <a:bodyPr/>
          <a:lstStyle/>
          <a:p>
            <a:r>
              <a:rPr lang="tr-TR" b="1" dirty="0" smtClean="0">
                <a:latin typeface="Cambria" pitchFamily="18" charset="0"/>
                <a:ea typeface="Cambria" pitchFamily="18" charset="0"/>
              </a:rPr>
              <a:t>Doç. Dr. </a:t>
            </a:r>
            <a:r>
              <a:rPr lang="tr-TR" b="1" dirty="0" err="1" smtClean="0">
                <a:latin typeface="Cambria" pitchFamily="18" charset="0"/>
                <a:ea typeface="Cambria" pitchFamily="18" charset="0"/>
              </a:rPr>
              <a:t>Meki</a:t>
            </a:r>
            <a:r>
              <a:rPr lang="tr-TR" b="1" dirty="0" smtClean="0">
                <a:latin typeface="Cambria" pitchFamily="18" charset="0"/>
                <a:ea typeface="Cambria" pitchFamily="18" charset="0"/>
              </a:rPr>
              <a:t> Bilici</a:t>
            </a:r>
          </a:p>
          <a:p>
            <a:r>
              <a:rPr lang="tr-TR" b="1" dirty="0" smtClean="0">
                <a:latin typeface="Cambria" pitchFamily="18" charset="0"/>
                <a:ea typeface="Cambria" pitchFamily="18" charset="0"/>
              </a:rPr>
              <a:t>Pediatrik Kardiyolog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389438"/>
          </a:xfrm>
        </p:spPr>
        <p:txBody>
          <a:bodyPr/>
          <a:lstStyle/>
          <a:p>
            <a:pPr eaLnBrk="1" hangingPunct="1"/>
            <a:r>
              <a:rPr lang="tr-TR" sz="4400" smtClean="0">
                <a:latin typeface="Cambria" pitchFamily="18" charset="0"/>
              </a:rPr>
              <a:t>Her Stajer Doktorun Hedefi, iyi bir hekim olmak ve TUS’u kazanıp Uzman Hekim olmak olmalıdır.                           </a:t>
            </a:r>
            <a:r>
              <a:rPr lang="tr-TR" sz="3600" b="1" i="1" smtClean="0">
                <a:latin typeface="Cambria" pitchFamily="18" charset="0"/>
              </a:rPr>
              <a:t>Meki Bilici</a:t>
            </a:r>
          </a:p>
        </p:txBody>
      </p:sp>
      <p:pic>
        <p:nvPicPr>
          <p:cNvPr id="45059" name="Picture 6" descr="fft99_mf34955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81438"/>
            <a:ext cx="3962400" cy="297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14400" y="2276872"/>
            <a:ext cx="8229600" cy="4389120"/>
          </a:xfrm>
        </p:spPr>
        <p:txBody>
          <a:bodyPr/>
          <a:lstStyle/>
          <a:p>
            <a:r>
              <a:rPr lang="tr-TR" dirty="0" smtClean="0"/>
              <a:t>Unutmayın ki Bilim ve Bilgi, ilgisi olan öğrenciye yakın olan bir kazanımdır. </a:t>
            </a:r>
          </a:p>
          <a:p>
            <a:endParaRPr lang="tr-TR" dirty="0" smtClean="0"/>
          </a:p>
          <a:p>
            <a:r>
              <a:rPr lang="tr-TR" dirty="0" smtClean="0"/>
              <a:t>Verimli bir staj dönemi geçirmenizi diliyoruz.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4710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47108" name="Picture 2" descr="C:\Users\User\Desktop\ç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48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5638800"/>
            <a:ext cx="9677400" cy="1219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12700" indent="-273050" algn="ctr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tr-TR" sz="3600" b="1">
                <a:latin typeface="+mn-lt"/>
              </a:rPr>
              <a:t>Daha fazlası için</a:t>
            </a:r>
            <a:endParaRPr lang="tr-TR" sz="3600" b="1">
              <a:latin typeface="+mn-lt"/>
              <a:hlinkClick r:id="rId3"/>
            </a:endParaRPr>
          </a:p>
          <a:p>
            <a:pPr marL="12700" indent="-273050" algn="ctr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tr-TR" sz="3600" b="1">
                <a:solidFill>
                  <a:srgbClr val="C00000"/>
                </a:solidFill>
                <a:latin typeface="+mn-lt"/>
                <a:hlinkClick r:id="rId3"/>
              </a:rPr>
              <a:t>www.mekibilici.com</a:t>
            </a:r>
            <a:r>
              <a:rPr lang="tr-TR" sz="3600" b="1">
                <a:solidFill>
                  <a:srgbClr val="C00000"/>
                </a:solidFill>
                <a:latin typeface="+mn-lt"/>
              </a:rPr>
              <a:t> </a:t>
            </a:r>
            <a:r>
              <a:rPr lang="tr-TR" sz="3600" b="1">
                <a:latin typeface="+mn-lt"/>
              </a:rPr>
              <a:t>‘u ziyaret edin..</a:t>
            </a:r>
            <a:endParaRPr lang="tr-TR" sz="36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3 İçerik Yer Tutucusu" descr="dü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387424"/>
            <a:ext cx="9324528" cy="43894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2564904"/>
            <a:ext cx="5724128" cy="42930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2564904"/>
            <a:ext cx="4932040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Prarik</a:t>
            </a:r>
            <a:r>
              <a:rPr lang="tr-TR" dirty="0" smtClean="0"/>
              <a:t> saatlerinde hangi öğrencinin hangi öğretim üyesi ile pratik yapacağı önceden ilan edilir.</a:t>
            </a:r>
          </a:p>
          <a:p>
            <a:endParaRPr lang="tr-TR" dirty="0" smtClean="0"/>
          </a:p>
          <a:p>
            <a:r>
              <a:rPr lang="tr-TR" dirty="0" smtClean="0"/>
              <a:t>Böylece pratik dersin verimliliğinin </a:t>
            </a:r>
            <a:r>
              <a:rPr lang="tr-TR" dirty="0" err="1" smtClean="0"/>
              <a:t>artttırılması</a:t>
            </a:r>
            <a:r>
              <a:rPr lang="tr-TR" dirty="0" smtClean="0"/>
              <a:t> amaçlanır….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Pediatri Stajı</a:t>
            </a:r>
          </a:p>
          <a:p>
            <a:r>
              <a:rPr lang="tr-TR" dirty="0" smtClean="0"/>
              <a:t>8 Haftalık bir staj</a:t>
            </a:r>
          </a:p>
          <a:p>
            <a:endParaRPr lang="tr-TR" dirty="0" smtClean="0"/>
          </a:p>
          <a:p>
            <a:r>
              <a:rPr lang="tr-TR" dirty="0" smtClean="0"/>
              <a:t>Teorik dersler 08:30 da başlıyor,</a:t>
            </a:r>
          </a:p>
          <a:p>
            <a:r>
              <a:rPr lang="tr-TR" dirty="0" smtClean="0"/>
              <a:t>Pratik Dersler genellikle 10:00 da başlıyor…</a:t>
            </a:r>
          </a:p>
          <a:p>
            <a:r>
              <a:rPr lang="tr-TR" dirty="0" smtClean="0"/>
              <a:t>Bazı günler pratikler 15:30 da bir saat olarak işlenmektedir.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tr-TR" b="1" dirty="0" smtClean="0"/>
              <a:t>Pratik Yerleri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14400" y="1844824"/>
            <a:ext cx="8229600" cy="4389120"/>
          </a:xfrm>
        </p:spPr>
        <p:txBody>
          <a:bodyPr>
            <a:normAutofit/>
          </a:bodyPr>
          <a:lstStyle/>
          <a:p>
            <a:r>
              <a:rPr lang="tr-TR" dirty="0" smtClean="0"/>
              <a:t>Çocuk Kardiyoloji ve 		KALP HAST.NDE</a:t>
            </a:r>
          </a:p>
          <a:p>
            <a:r>
              <a:rPr lang="tr-TR" dirty="0" smtClean="0"/>
              <a:t>Çocuk Göğüs Pratikleri 	</a:t>
            </a:r>
          </a:p>
          <a:p>
            <a:endParaRPr lang="tr-TR" dirty="0" smtClean="0"/>
          </a:p>
          <a:p>
            <a:r>
              <a:rPr lang="tr-TR" dirty="0" err="1" smtClean="0"/>
              <a:t>Yenidoğan</a:t>
            </a:r>
            <a:r>
              <a:rPr lang="tr-TR" dirty="0" smtClean="0"/>
              <a:t> </a:t>
            </a:r>
            <a:r>
              <a:rPr lang="tr-TR" dirty="0" err="1" smtClean="0"/>
              <a:t>Paratikleri</a:t>
            </a:r>
            <a:r>
              <a:rPr lang="tr-TR" dirty="0" smtClean="0"/>
              <a:t>  		ANA AHSTANEDE</a:t>
            </a:r>
          </a:p>
          <a:p>
            <a:r>
              <a:rPr lang="tr-TR" dirty="0" smtClean="0"/>
              <a:t>Yoğun bakım,</a:t>
            </a:r>
          </a:p>
          <a:p>
            <a:r>
              <a:rPr lang="tr-TR" dirty="0" smtClean="0"/>
              <a:t>Çocuk Endokrin			ÇOCUK HAST.NDE 					YAPILMAKTADIR</a:t>
            </a:r>
          </a:p>
          <a:p>
            <a:r>
              <a:rPr lang="tr-TR" dirty="0" smtClean="0"/>
              <a:t>Çocuk İntaniye</a:t>
            </a:r>
          </a:p>
          <a:p>
            <a:r>
              <a:rPr lang="tr-TR" dirty="0" smtClean="0"/>
              <a:t>Genel Pediatri </a:t>
            </a:r>
            <a:r>
              <a:rPr lang="tr-TR" dirty="0" err="1" smtClean="0"/>
              <a:t>Pratikelri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5" name="4 Sağ Ayraç"/>
          <p:cNvSpPr/>
          <p:nvPr/>
        </p:nvSpPr>
        <p:spPr>
          <a:xfrm>
            <a:off x="4283968" y="1988840"/>
            <a:ext cx="515488" cy="5760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Sağ Ayraç"/>
          <p:cNvSpPr/>
          <p:nvPr/>
        </p:nvSpPr>
        <p:spPr>
          <a:xfrm>
            <a:off x="4364360" y="3725416"/>
            <a:ext cx="515488" cy="18638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8" name="7 Düz Ok Bağlayıcısı"/>
          <p:cNvCxnSpPr/>
          <p:nvPr/>
        </p:nvCxnSpPr>
        <p:spPr>
          <a:xfrm>
            <a:off x="3995936" y="3429000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Staj dönemi boyunca pratiklere önlükle katılmak zorunludur.</a:t>
            </a:r>
          </a:p>
          <a:p>
            <a:endParaRPr lang="tr-TR" dirty="0" smtClean="0"/>
          </a:p>
          <a:p>
            <a:r>
              <a:rPr lang="tr-TR" dirty="0" smtClean="0"/>
              <a:t>Pratik stajlar sırasında kalem ve küçük bir not defteri bulunması pratiklerin verimliliğini ve kalıcılığını arttıracaktır.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Pratik stajlarda dersin bitiminde yoklama alınması </a:t>
            </a:r>
            <a:r>
              <a:rPr lang="tr-TR" dirty="0" err="1" smtClean="0"/>
              <a:t>gerekldir</a:t>
            </a:r>
            <a:r>
              <a:rPr lang="tr-TR" dirty="0" smtClean="0"/>
              <a:t>. </a:t>
            </a:r>
          </a:p>
          <a:p>
            <a:endParaRPr lang="tr-TR" dirty="0" smtClean="0"/>
          </a:p>
          <a:p>
            <a:r>
              <a:rPr lang="tr-TR" dirty="0" smtClean="0"/>
              <a:t>İmza vermeyen veya yoklamaya katılmayan öğrenci yok yazılır.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Teorik derslerin % 25’ ine,</a:t>
            </a:r>
          </a:p>
          <a:p>
            <a:endParaRPr lang="tr-TR" dirty="0" smtClean="0"/>
          </a:p>
          <a:p>
            <a:r>
              <a:rPr lang="tr-TR" dirty="0" smtClean="0"/>
              <a:t>Pratik Derslerin % 15’ ine girmeyen öğrenci Sınava alınmamaktadır. </a:t>
            </a:r>
          </a:p>
          <a:p>
            <a:endParaRPr lang="tr-TR" dirty="0" smtClean="0"/>
          </a:p>
          <a:p>
            <a:r>
              <a:rPr lang="tr-TR" dirty="0" smtClean="0"/>
              <a:t>Devamsız öğrencilerin listesi Sınavdan 1 gün önce ilan edilir.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r>
              <a:rPr lang="tr-TR" b="1" dirty="0" smtClean="0"/>
              <a:t>YAZILI SINAV KALP HASTANESİ 3. KATINDAKİ YEMEKHANEDE 26/10/2018’DE  SAAT 09:00 DA YAPILACAKTIR. </a:t>
            </a:r>
          </a:p>
          <a:p>
            <a:endParaRPr lang="tr-TR" dirty="0" smtClean="0"/>
          </a:p>
          <a:p>
            <a:r>
              <a:rPr lang="tr-TR" b="1" dirty="0" smtClean="0"/>
              <a:t>SINAV SORU SAYISI 100 TANE OLUP, SINAV SÜRESİ 100 DAKİKADIR.</a:t>
            </a:r>
          </a:p>
          <a:p>
            <a:endParaRPr lang="tr-TR" dirty="0" smtClean="0"/>
          </a:p>
          <a:p>
            <a:r>
              <a:rPr lang="tr-TR" b="1" dirty="0" smtClean="0"/>
              <a:t>SÖZLÜ SINAV JÜRİSİ İÇİN KUR’A ÇEKİMİ PEDİATRİ DERSANESİNDE 26 EKİM CUMA GÜNÜ SAAT 08:45’DE  ÖĞRENCİLER TARAFINDAN ÇEKİLECEKTİR.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</TotalTime>
  <Words>228</Words>
  <Application>Microsoft Office PowerPoint</Application>
  <PresentationFormat>Ekran Gösterisi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Akış</vt:lpstr>
      <vt:lpstr>Pediatri Stajer Uygulamaları</vt:lpstr>
      <vt:lpstr>Slayt 2</vt:lpstr>
      <vt:lpstr>Slayt 3</vt:lpstr>
      <vt:lpstr>Slayt 4</vt:lpstr>
      <vt:lpstr>Pratik Yerleri</vt:lpstr>
      <vt:lpstr>Slayt 6</vt:lpstr>
      <vt:lpstr>Slayt 7</vt:lpstr>
      <vt:lpstr>Slayt 8</vt:lpstr>
      <vt:lpstr>Slayt 9</vt:lpstr>
      <vt:lpstr>Slayt 10</vt:lpstr>
      <vt:lpstr>Slayt 11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Pediatri Stajer Uygulamaları</dc:title>
  <dc:creator>Dr.Meki</dc:creator>
  <cp:lastModifiedBy>Windows Kullanıcısı</cp:lastModifiedBy>
  <cp:revision>11</cp:revision>
  <dcterms:created xsi:type="dcterms:W3CDTF">2018-08-25T09:09:02Z</dcterms:created>
  <dcterms:modified xsi:type="dcterms:W3CDTF">2018-08-26T21:30:16Z</dcterms:modified>
</cp:coreProperties>
</file>