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60" r:id="rId4"/>
    <p:sldId id="258" r:id="rId5"/>
    <p:sldId id="261" r:id="rId6"/>
    <p:sldId id="259" r:id="rId7"/>
    <p:sldId id="263" r:id="rId8"/>
    <p:sldId id="262" r:id="rId9"/>
    <p:sldId id="264" r:id="rId10"/>
    <p:sldId id="266" r:id="rId11"/>
    <p:sldId id="268" r:id="rId12"/>
    <p:sldId id="269" r:id="rId13"/>
    <p:sldId id="267" r:id="rId14"/>
    <p:sldId id="265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20.09.2016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sym.ankara.edu.tr/" TargetMode="External"/><Relationship Id="rId2" Type="http://schemas.openxmlformats.org/officeDocument/2006/relationships/hyperlink" Target="http://asym.ankara.edu.tr/wp-content/uploads/sites/515/2016/03/ANKARA-&#220;N&#304;VERS&#304;TES&#304;-T&#214;MER-TIPD&#304;L-SINAVI-2016-A&#286;USTOS-D&#214;NEM&#304;-KILAVUZU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55679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smtClean="0">
                <a:latin typeface="Cambria" pitchFamily="18" charset="0"/>
              </a:rPr>
              <a:t>Yükseköğretime Geçiş Sınavı</a:t>
            </a:r>
            <a:endParaRPr lang="tr-TR" sz="5400" b="1" dirty="0">
              <a:latin typeface="Cambria" pitchFamily="18" charset="0"/>
            </a:endParaRPr>
          </a:p>
        </p:txBody>
      </p:sp>
      <p:pic>
        <p:nvPicPr>
          <p:cNvPr id="4" name="Picture 2" descr="C:\Users\ALABALIK\Desktop\osym-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4114800" cy="3090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TIP DİL SINAVI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Tıpdil</a:t>
            </a:r>
            <a:r>
              <a:rPr lang="tr-TR" dirty="0" smtClean="0"/>
              <a:t> Sınavları </a:t>
            </a:r>
            <a:r>
              <a:rPr lang="tr-TR" b="1" dirty="0" smtClean="0"/>
              <a:t>12 Mart 2016 </a:t>
            </a:r>
            <a:r>
              <a:rPr lang="tr-TR" dirty="0" smtClean="0"/>
              <a:t>ve</a:t>
            </a:r>
            <a:r>
              <a:rPr lang="tr-TR" b="1" dirty="0" smtClean="0"/>
              <a:t> 27 Ağustos 2016 </a:t>
            </a:r>
            <a:r>
              <a:rPr lang="tr-TR" dirty="0" smtClean="0"/>
              <a:t>tarihlerinde yapılacaktır. Başvuru tarihleri ise </a:t>
            </a:r>
            <a:r>
              <a:rPr lang="tr-TR" b="1" dirty="0" smtClean="0"/>
              <a:t>26 Ocak – 04 Şubat 2016</a:t>
            </a:r>
            <a:r>
              <a:rPr lang="tr-TR" dirty="0" smtClean="0"/>
              <a:t> ile </a:t>
            </a:r>
            <a:r>
              <a:rPr lang="tr-TR" b="1" dirty="0" smtClean="0"/>
              <a:t>18 Temmuz – 29 Temmuz 2016 </a:t>
            </a:r>
            <a:r>
              <a:rPr lang="tr-TR" dirty="0" smtClean="0"/>
              <a:t>arasındadır. </a:t>
            </a:r>
          </a:p>
          <a:p>
            <a:r>
              <a:rPr lang="tr-TR" b="1" dirty="0" smtClean="0">
                <a:hlinkClick r:id="rId2"/>
              </a:rPr>
              <a:t>Başvuru Kılavuzunu incelemek için tıklayınız…</a:t>
            </a:r>
            <a:endParaRPr lang="tr-TR" dirty="0" smtClean="0"/>
          </a:p>
          <a:p>
            <a:r>
              <a:rPr lang="tr-TR" dirty="0" smtClean="0"/>
              <a:t>Ayrıntılı bilgi için: </a:t>
            </a:r>
            <a:r>
              <a:rPr lang="tr-TR" b="1" dirty="0" err="1" smtClean="0">
                <a:hlinkClick r:id="rId3"/>
              </a:rPr>
              <a:t>asym</a:t>
            </a:r>
            <a:r>
              <a:rPr lang="tr-TR" b="1" dirty="0" smtClean="0">
                <a:hlinkClick r:id="rId3"/>
              </a:rPr>
              <a:t>.</a:t>
            </a:r>
            <a:r>
              <a:rPr lang="tr-TR" b="1" dirty="0" err="1" smtClean="0">
                <a:hlinkClick r:id="rId3"/>
              </a:rPr>
              <a:t>ankara</a:t>
            </a:r>
            <a:r>
              <a:rPr lang="tr-TR" b="1" dirty="0" smtClean="0">
                <a:hlinkClick r:id="rId3"/>
              </a:rPr>
              <a:t>.edu.tr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SORU SAYISI:</a:t>
            </a:r>
          </a:p>
          <a:p>
            <a:r>
              <a:rPr lang="tr-TR" dirty="0" smtClean="0"/>
              <a:t>5 SEÇENEK - 80 SORU</a:t>
            </a:r>
          </a:p>
          <a:p>
            <a:r>
              <a:rPr lang="tr-TR" b="1" dirty="0" smtClean="0"/>
              <a:t>SINAV ALANLARI: İngilizce, Almanca, Fransızca</a:t>
            </a:r>
          </a:p>
          <a:p>
            <a:r>
              <a:rPr lang="tr-TR" dirty="0" smtClean="0"/>
              <a:t>Adaylar bir dönemde, yalnız bir yabancı dilden sınava girebileceklerdir. Bu diller için sınavda sözcük bilgisi, dil</a:t>
            </a:r>
          </a:p>
          <a:p>
            <a:r>
              <a:rPr lang="tr-TR" dirty="0" smtClean="0"/>
              <a:t>bilgisi, çeviri ve okuduğunu anlama soruları bulunmaktadır.</a:t>
            </a:r>
          </a:p>
          <a:p>
            <a:r>
              <a:rPr lang="tr-TR" b="1" dirty="0" smtClean="0"/>
              <a:t>SINAV YERLERİ:</a:t>
            </a:r>
          </a:p>
          <a:p>
            <a:r>
              <a:rPr lang="tr-TR" dirty="0" smtClean="0"/>
              <a:t>ANKARA- İSTANBUL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BAŞARILI OLMA KOŞULU VE GEÇERLİLİK SÜRESİ</a:t>
            </a:r>
          </a:p>
          <a:p>
            <a:r>
              <a:rPr lang="tr-TR" dirty="0" smtClean="0"/>
              <a:t>“Tıpta ve Diş Hekimliğinde Uzmanlık Eğitimi Yönetmeliği” uyarınca, mesleki bilgi sınavlarının sonucuna göre</a:t>
            </a:r>
          </a:p>
          <a:p>
            <a:r>
              <a:rPr lang="tr-TR" dirty="0" smtClean="0"/>
              <a:t>yerleştirme işleminin yapılabilmesinde yabancı dil koşulunun sağlanması için TÖMER TIPDİL Sınavı’ndan 100</a:t>
            </a:r>
          </a:p>
          <a:p>
            <a:r>
              <a:rPr lang="tr-TR" dirty="0" smtClean="0"/>
              <a:t>üzerinden en az 50 puan alınması gerekir.</a:t>
            </a:r>
          </a:p>
          <a:p>
            <a:r>
              <a:rPr lang="tr-TR" dirty="0" smtClean="0"/>
              <a:t>Yabancı dil sınav sonuçları sınav tarihinden itibaren beş yıl süre ile geçerlidir. Beş yıllık sürenin sona erdiği tarihin</a:t>
            </a:r>
          </a:p>
          <a:p>
            <a:r>
              <a:rPr lang="tr-TR" dirty="0" smtClean="0"/>
              <a:t>hesabında ise mesleki bilgi sınavına başvuru tarihi dikkate alınır.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Sınavda 5 (beş) seçenekli ve toplam 80 adet çoktan seçmeli soru bulunmaktadır. Yanlış cevaplarınızın doğru Cevaplarınıza bir etkisi olmayacaktır.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122" name="Picture 2" descr="C:\Users\ALABALIK\Desktop\kpk00000000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-531440"/>
            <a:ext cx="5832648" cy="8721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YDS-ÖSYM</a:t>
            </a:r>
            <a:endParaRPr lang="tr-TR" b="1" dirty="0"/>
          </a:p>
        </p:txBody>
      </p:sp>
      <p:pic>
        <p:nvPicPr>
          <p:cNvPr id="6146" name="Picture 2" descr="C:\Users\ALABALIK\Desktop\yd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132856"/>
            <a:ext cx="6836570" cy="5101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Sınav yılda iki kez yapılır.</a:t>
            </a:r>
          </a:p>
          <a:p>
            <a:endParaRPr lang="tr-TR" dirty="0" smtClean="0"/>
          </a:p>
          <a:p>
            <a:r>
              <a:rPr lang="tr-TR" dirty="0" smtClean="0"/>
              <a:t>Mart ve Eylül aylarında yapılmaktadır.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tr-TR" sz="6000" b="1" dirty="0" smtClean="0">
                <a:latin typeface="Cambria" pitchFamily="18" charset="0"/>
              </a:rPr>
              <a:t>Tıpta Uzmanlık Sınavı</a:t>
            </a:r>
            <a:br>
              <a:rPr lang="tr-TR" sz="6000" b="1" dirty="0" smtClean="0">
                <a:latin typeface="Cambria" pitchFamily="18" charset="0"/>
              </a:rPr>
            </a:br>
            <a:r>
              <a:rPr lang="tr-TR" sz="6000" b="1" dirty="0" smtClean="0">
                <a:latin typeface="Cambria" pitchFamily="18" charset="0"/>
              </a:rPr>
              <a:t>TUS</a:t>
            </a:r>
            <a:endParaRPr lang="tr-TR" sz="6000" b="1" dirty="0">
              <a:latin typeface="Cambria" pitchFamily="18" charset="0"/>
            </a:endParaRPr>
          </a:p>
        </p:txBody>
      </p:sp>
      <p:pic>
        <p:nvPicPr>
          <p:cNvPr id="5" name="Picture 2" descr="C:\Users\ALABALIK\Desktop\osym-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4114800" cy="3090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ctr"/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40768" y="3140968"/>
            <a:ext cx="8003232" cy="4191744"/>
          </a:xfrm>
        </p:spPr>
        <p:txBody>
          <a:bodyPr/>
          <a:lstStyle/>
          <a:p>
            <a:r>
              <a:rPr lang="tr-TR" dirty="0" smtClean="0"/>
              <a:t>Sınav yılda iki kez yapılır</a:t>
            </a:r>
          </a:p>
          <a:p>
            <a:r>
              <a:rPr lang="tr-TR" dirty="0" smtClean="0"/>
              <a:t>Nisan dönemi</a:t>
            </a:r>
          </a:p>
          <a:p>
            <a:r>
              <a:rPr lang="tr-TR" dirty="0" smtClean="0"/>
              <a:t>Eylül dönemi</a:t>
            </a:r>
            <a:endParaRPr lang="tr-TR" dirty="0"/>
          </a:p>
        </p:txBody>
      </p:sp>
      <p:pic>
        <p:nvPicPr>
          <p:cNvPr id="4" name="Picture 2" descr="C:\Users\ALABALIK\Desktop\osym-log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784408" y="6381328"/>
            <a:ext cx="251148" cy="188640"/>
          </a:xfrm>
          <a:prstGeom prst="rect">
            <a:avLst/>
          </a:prstGeom>
          <a:noFill/>
        </p:spPr>
      </p:pic>
      <p:sp>
        <p:nvSpPr>
          <p:cNvPr id="5" name="1 Başlık"/>
          <p:cNvSpPr txBox="1">
            <a:spLocks/>
          </p:cNvSpPr>
          <p:nvPr/>
        </p:nvSpPr>
        <p:spPr>
          <a:xfrm>
            <a:off x="395536" y="1196752"/>
            <a:ext cx="8229600" cy="172819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Tıpta Uzmanlık Sınavı</a:t>
            </a:r>
            <a:br>
              <a:rPr kumimoji="0" lang="tr-TR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</a:br>
            <a:r>
              <a:rPr kumimoji="0" lang="tr-TR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TUS</a:t>
            </a:r>
            <a:endParaRPr kumimoji="0" lang="tr-TR" sz="6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7704856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204864"/>
            <a:ext cx="8229600" cy="4389120"/>
          </a:xfrm>
        </p:spPr>
        <p:txBody>
          <a:bodyPr/>
          <a:lstStyle/>
          <a:p>
            <a:r>
              <a:rPr lang="tr-TR" dirty="0" smtClean="0"/>
              <a:t>Sınavda 100 temel 100 tane de klinik bilimler sorusu sorulmaktadır.</a:t>
            </a:r>
          </a:p>
          <a:p>
            <a:r>
              <a:rPr lang="tr-TR" dirty="0" smtClean="0"/>
              <a:t>Yanlışların 4 tanesi 1 doğruyu götürüyor.</a:t>
            </a:r>
          </a:p>
          <a:p>
            <a:r>
              <a:rPr lang="tr-TR" dirty="0" smtClean="0"/>
              <a:t>İyi bir tercihe girmek için 130 net yapmak gerekiyor.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Sınav Merkezleri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389120"/>
          </a:xfrm>
        </p:spPr>
        <p:txBody>
          <a:bodyPr/>
          <a:lstStyle/>
          <a:p>
            <a:r>
              <a:rPr lang="tr-TR" dirty="0" smtClean="0"/>
              <a:t>062 Ankara-Çankaya</a:t>
            </a:r>
          </a:p>
          <a:p>
            <a:r>
              <a:rPr lang="tr-TR" dirty="0" smtClean="0"/>
              <a:t>341 İstanbul - 1 (Kadıköy/Maltepe/</a:t>
            </a:r>
            <a:r>
              <a:rPr lang="tr-TR" dirty="0" err="1" smtClean="0"/>
              <a:t>Ataşehir</a:t>
            </a:r>
            <a:r>
              <a:rPr lang="tr-TR" dirty="0" smtClean="0"/>
              <a:t>)</a:t>
            </a:r>
          </a:p>
          <a:p>
            <a:r>
              <a:rPr lang="tr-TR" dirty="0" smtClean="0"/>
              <a:t>352 İzmir-Kuzey (Karşıyaka/Bornova/Çiğli)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ALABALIK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340768"/>
            <a:ext cx="4680520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3200" b="1" i="1" dirty="0" smtClean="0"/>
              <a:t>Dönem 2’deyken alacağınız Çıkmış Çözümlü TUS soruları kitabı ileriki sınıflarda işlerinizi kolaylaştıracaktır.</a:t>
            </a:r>
            <a:endParaRPr lang="tr-TR" sz="3200" b="1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b="1" i="1" dirty="0" smtClean="0"/>
              <a:t>Dönem </a:t>
            </a:r>
            <a:r>
              <a:rPr lang="tr-TR" sz="2800" b="1" i="1" smtClean="0"/>
              <a:t>1 </a:t>
            </a:r>
            <a:r>
              <a:rPr lang="tr-TR" sz="2800" b="1" i="1" smtClean="0"/>
              <a:t>de </a:t>
            </a:r>
            <a:r>
              <a:rPr lang="tr-TR" sz="2800" b="1" i="1" dirty="0" smtClean="0"/>
              <a:t>Biyokimya</a:t>
            </a:r>
          </a:p>
          <a:p>
            <a:pPr>
              <a:lnSpc>
                <a:spcPct val="150000"/>
              </a:lnSpc>
            </a:pPr>
            <a:r>
              <a:rPr lang="tr-TR" sz="2800" b="1" i="1" dirty="0" smtClean="0"/>
              <a:t>Dönem 2 de Fizyoloji</a:t>
            </a:r>
          </a:p>
          <a:p>
            <a:pPr>
              <a:lnSpc>
                <a:spcPct val="150000"/>
              </a:lnSpc>
            </a:pPr>
            <a:r>
              <a:rPr lang="tr-TR" sz="2800" b="1" i="1" dirty="0" smtClean="0"/>
              <a:t>Dönem 3 de Patoloji dersleri için TUS’a yönelik kitap almanız işlerinizi çok </a:t>
            </a:r>
            <a:r>
              <a:rPr lang="tr-TR" sz="2800" b="1" i="1" dirty="0" err="1" smtClean="0"/>
              <a:t>kolaylaştırcaktır</a:t>
            </a:r>
            <a:r>
              <a:rPr lang="tr-TR" sz="2800" b="1" i="1" dirty="0" smtClean="0"/>
              <a:t>.</a:t>
            </a:r>
            <a:endParaRPr lang="tr-TR" sz="2800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271</Words>
  <Application>Microsoft Office PowerPoint</Application>
  <PresentationFormat>Ekran Gösterisi (4:3)</PresentationFormat>
  <Paragraphs>39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Akış</vt:lpstr>
      <vt:lpstr>Yükseköğretime Geçiş Sınavı</vt:lpstr>
      <vt:lpstr>Tıpta Uzmanlık Sınavı TUS</vt:lpstr>
      <vt:lpstr>Slayt 3</vt:lpstr>
      <vt:lpstr>Slayt 4</vt:lpstr>
      <vt:lpstr>Slayt 5</vt:lpstr>
      <vt:lpstr>Sınav Merkezleri </vt:lpstr>
      <vt:lpstr>Slayt 7</vt:lpstr>
      <vt:lpstr>Slayt 8</vt:lpstr>
      <vt:lpstr>Slayt 9</vt:lpstr>
      <vt:lpstr>TIP DİL SINAVI</vt:lpstr>
      <vt:lpstr>Slayt 11</vt:lpstr>
      <vt:lpstr>Slayt 12</vt:lpstr>
      <vt:lpstr>Slayt 13</vt:lpstr>
      <vt:lpstr>Slayt 14</vt:lpstr>
      <vt:lpstr>YDS-ÖSYM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Bilici</dc:creator>
  <cp:lastModifiedBy>ALABALIK</cp:lastModifiedBy>
  <cp:revision>11</cp:revision>
  <dcterms:created xsi:type="dcterms:W3CDTF">2016-09-19T11:24:52Z</dcterms:created>
  <dcterms:modified xsi:type="dcterms:W3CDTF">2016-09-20T06:31:26Z</dcterms:modified>
</cp:coreProperties>
</file>